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4"/>
  </p:handoutMasterIdLst>
  <p:sldIdLst>
    <p:sldId id="256" r:id="rId3"/>
  </p:sldIdLst>
  <p:sldSz cx="32918400" cy="43891200"/>
  <p:notesSz cx="7010400" cy="9271000"/>
  <p:embeddedFontLst>
    <p:embeddedFont>
      <p:font typeface="Libre Baskerville" panose="02000000000000000000" pitchFamily="2" charset="0"/>
      <p:bold r:id="rId8"/>
    </p:embeddedFont>
    <p:embeddedFont>
      <p:font typeface="Montserrat" panose="00000500000000000000" pitchFamily="50" charset="0"/>
      <p:regular r:id="rId9"/>
      <p:bold r:id="rId10"/>
    </p:embeddedFont>
    <p:embeddedFont>
      <p:font typeface="Montserrat Light" panose="00000400000000000000" pitchFamily="50" charset="0"/>
      <p:regular r:id="rId11"/>
    </p:embeddedFont>
    <p:embeddedFont>
      <p:font typeface="Open Sans" panose="020B0606030504020204" pitchFamily="34" charset="0"/>
      <p:regular r:id="rId12"/>
      <p:bold r:id="rId13"/>
      <p:italic r:id="rId14"/>
      <p:boldItalic r:id="rId15"/>
    </p:embeddedFont>
    <p:embeddedFont>
      <p:font typeface="Calibri" panose="020F0502020204030204" charset="0"/>
      <p:regular r:id="rId16"/>
      <p:bold r:id="rId17"/>
      <p:italic r:id="rId18"/>
      <p:boldItalic r:id="rId19"/>
    </p:embeddedFont>
  </p:embeddedFontLst>
  <p:custDataLst>
    <p:tags r:id="rId20"/>
  </p:custDataLst>
  <p:defaultTextStyle>
    <a:defPPr>
      <a:defRPr lang="en-US"/>
    </a:defPPr>
    <a:lvl1pPr marL="0" algn="l" defTabSz="3756660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1pPr>
    <a:lvl2pPr marL="1878330" algn="l" defTabSz="3756660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2pPr>
    <a:lvl3pPr marL="3756660" algn="l" defTabSz="3756660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3pPr>
    <a:lvl4pPr marL="5634355" algn="l" defTabSz="3756660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4pPr>
    <a:lvl5pPr marL="7512685" algn="l" defTabSz="3756660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5pPr>
    <a:lvl6pPr marL="9391015" algn="l" defTabSz="3756660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6pPr>
    <a:lvl7pPr marL="11269345" algn="l" defTabSz="3756660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7pPr>
    <a:lvl8pPr marL="13147675" algn="l" defTabSz="3756660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8pPr>
    <a:lvl9pPr marL="15025370" algn="l" defTabSz="3756660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144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9" autoAdjust="0"/>
    <p:restoredTop sz="94710" autoAdjust="0"/>
  </p:normalViewPr>
  <p:slideViewPr>
    <p:cSldViewPr snapToGrid="0" showGuides="1">
      <p:cViewPr varScale="1">
        <p:scale>
          <a:sx n="20" d="100"/>
          <a:sy n="20" d="100"/>
        </p:scale>
        <p:origin x="2832" y="29"/>
      </p:cViewPr>
      <p:guideLst>
        <p:guide orient="horz"/>
        <p:guide pos="144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2.fntdata"/><Relationship Id="rId8" Type="http://schemas.openxmlformats.org/officeDocument/2006/relationships/font" Target="fonts/font1.fntdata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font" Target="fonts/font12.fntdata"/><Relationship Id="rId18" Type="http://schemas.openxmlformats.org/officeDocument/2006/relationships/font" Target="fonts/font11.fntdata"/><Relationship Id="rId17" Type="http://schemas.openxmlformats.org/officeDocument/2006/relationships/font" Target="fonts/font10.fntdata"/><Relationship Id="rId16" Type="http://schemas.openxmlformats.org/officeDocument/2006/relationships/font" Target="fonts/font9.fntdata"/><Relationship Id="rId15" Type="http://schemas.openxmlformats.org/officeDocument/2006/relationships/font" Target="fonts/font8.fntdata"/><Relationship Id="rId14" Type="http://schemas.openxmlformats.org/officeDocument/2006/relationships/font" Target="fonts/font7.fntdata"/><Relationship Id="rId13" Type="http://schemas.openxmlformats.org/officeDocument/2006/relationships/font" Target="fonts/font6.fntdata"/><Relationship Id="rId12" Type="http://schemas.openxmlformats.org/officeDocument/2006/relationships/font" Target="fonts/font5.fntdata"/><Relationship Id="rId11" Type="http://schemas.openxmlformats.org/officeDocument/2006/relationships/font" Target="fonts/font4.fntdata"/><Relationship Id="rId10" Type="http://schemas.openxmlformats.org/officeDocument/2006/relationships/font" Target="fonts/font3.fntdata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/>
            </a:defPPr>
            <a:lvl1pPr algn="r">
              <a:defRPr sz="1200"/>
            </a:lvl1pPr>
          </a:lstStyle>
          <a:p>
            <a:fld id="{302F586B-0015-43FB-918D-31E1A09780E3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/>
            </a:defPPr>
            <a:lvl1pPr algn="r">
              <a:defRPr sz="1200"/>
            </a:lvl1pPr>
          </a:lstStyle>
          <a:p>
            <a:fld id="{5F29C2D4-4424-41A2-A90C-29D31B733A95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9" y="28204170"/>
            <a:ext cx="27980642" cy="8717280"/>
          </a:xfrm>
        </p:spPr>
        <p:txBody>
          <a:bodyPr anchor="t"/>
          <a:lstStyle>
            <a:defPPr>
              <a:defRPr kern="1200"/>
            </a:defPPr>
            <a:lvl1pPr algn="l">
              <a:defRPr sz="12375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9" y="18602967"/>
            <a:ext cx="27980642" cy="9601196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6150">
                <a:solidFill>
                  <a:schemeClr val="tx1">
                    <a:tint val="75000"/>
                  </a:schemeClr>
                </a:solidFill>
              </a:defRPr>
            </a:lvl1pPr>
            <a:lvl2pPr marL="1410335" indent="0">
              <a:buNone/>
              <a:defRPr sz="5550">
                <a:solidFill>
                  <a:schemeClr val="tx1">
                    <a:tint val="75000"/>
                  </a:schemeClr>
                </a:solidFill>
              </a:defRPr>
            </a:lvl2pPr>
            <a:lvl3pPr marL="2820670" indent="0">
              <a:buNone/>
              <a:defRPr sz="4950">
                <a:solidFill>
                  <a:schemeClr val="tx1">
                    <a:tint val="75000"/>
                  </a:schemeClr>
                </a:solidFill>
              </a:defRPr>
            </a:lvl3pPr>
            <a:lvl4pPr marL="4231005" indent="0">
              <a:buNone/>
              <a:defRPr sz="4350">
                <a:solidFill>
                  <a:schemeClr val="tx1">
                    <a:tint val="75000"/>
                  </a:schemeClr>
                </a:solidFill>
              </a:defRPr>
            </a:lvl4pPr>
            <a:lvl5pPr marL="5641975" indent="0">
              <a:buNone/>
              <a:defRPr sz="4350">
                <a:solidFill>
                  <a:schemeClr val="tx1">
                    <a:tint val="75000"/>
                  </a:schemeClr>
                </a:solidFill>
              </a:defRPr>
            </a:lvl5pPr>
            <a:lvl6pPr marL="7052310" indent="0">
              <a:buNone/>
              <a:defRPr sz="4350">
                <a:solidFill>
                  <a:schemeClr val="tx1">
                    <a:tint val="75000"/>
                  </a:schemeClr>
                </a:solidFill>
              </a:defRPr>
            </a:lvl6pPr>
            <a:lvl7pPr marL="8462645" indent="0">
              <a:buNone/>
              <a:defRPr sz="4350">
                <a:solidFill>
                  <a:schemeClr val="tx1">
                    <a:tint val="75000"/>
                  </a:schemeClr>
                </a:solidFill>
              </a:defRPr>
            </a:lvl7pPr>
            <a:lvl8pPr marL="9872980" indent="0">
              <a:buNone/>
              <a:defRPr sz="4350">
                <a:solidFill>
                  <a:schemeClr val="tx1">
                    <a:tint val="75000"/>
                  </a:schemeClr>
                </a:solidFill>
              </a:defRPr>
            </a:lvl8pPr>
            <a:lvl9pPr marL="11283315" indent="0">
              <a:buNone/>
              <a:defRPr sz="43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0" y="10241286"/>
            <a:ext cx="14538961" cy="28966164"/>
          </a:xfrm>
        </p:spPr>
        <p:txBody>
          <a:bodyPr/>
          <a:lstStyle>
            <a:defPPr>
              <a:defRPr kern="1200"/>
            </a:defPPr>
            <a:lvl1pPr>
              <a:defRPr sz="8625"/>
            </a:lvl1pPr>
            <a:lvl2pPr>
              <a:defRPr sz="7425"/>
            </a:lvl2pPr>
            <a:lvl3pPr>
              <a:defRPr sz="6150"/>
            </a:lvl3pPr>
            <a:lvl4pPr>
              <a:defRPr sz="5550"/>
            </a:lvl4pPr>
            <a:lvl5pPr>
              <a:defRPr sz="5550"/>
            </a:lvl5pPr>
            <a:lvl6pPr>
              <a:defRPr sz="5550"/>
            </a:lvl6pPr>
            <a:lvl7pPr>
              <a:defRPr sz="5550"/>
            </a:lvl7pPr>
            <a:lvl8pPr>
              <a:defRPr sz="5550"/>
            </a:lvl8pPr>
            <a:lvl9pPr>
              <a:defRPr sz="55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33521" y="10241286"/>
            <a:ext cx="14538961" cy="28966164"/>
          </a:xfrm>
        </p:spPr>
        <p:txBody>
          <a:bodyPr/>
          <a:lstStyle>
            <a:defPPr>
              <a:defRPr kern="1200"/>
            </a:defPPr>
            <a:lvl1pPr>
              <a:defRPr sz="8625"/>
            </a:lvl1pPr>
            <a:lvl2pPr>
              <a:defRPr sz="7425"/>
            </a:lvl2pPr>
            <a:lvl3pPr>
              <a:defRPr sz="6150"/>
            </a:lvl3pPr>
            <a:lvl4pPr>
              <a:defRPr sz="5550"/>
            </a:lvl4pPr>
            <a:lvl5pPr>
              <a:defRPr sz="5550"/>
            </a:lvl5pPr>
            <a:lvl6pPr>
              <a:defRPr sz="5550"/>
            </a:lvl6pPr>
            <a:lvl7pPr>
              <a:defRPr sz="5550"/>
            </a:lvl7pPr>
            <a:lvl8pPr>
              <a:defRPr sz="5550"/>
            </a:lvl8pPr>
            <a:lvl9pPr>
              <a:defRPr sz="55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1" y="9824727"/>
            <a:ext cx="14544677" cy="4094476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7425" b="1"/>
            </a:lvl1pPr>
            <a:lvl2pPr marL="1410335" indent="0">
              <a:buNone/>
              <a:defRPr sz="6150" b="1"/>
            </a:lvl2pPr>
            <a:lvl3pPr marL="2820670" indent="0">
              <a:buNone/>
              <a:defRPr sz="5550" b="1"/>
            </a:lvl3pPr>
            <a:lvl4pPr marL="4231005" indent="0">
              <a:buNone/>
              <a:defRPr sz="4950" b="1"/>
            </a:lvl4pPr>
            <a:lvl5pPr marL="5641975" indent="0">
              <a:buNone/>
              <a:defRPr sz="4950" b="1"/>
            </a:lvl5pPr>
            <a:lvl6pPr marL="7052310" indent="0">
              <a:buNone/>
              <a:defRPr sz="4950" b="1"/>
            </a:lvl6pPr>
            <a:lvl7pPr marL="8462645" indent="0">
              <a:buNone/>
              <a:defRPr sz="4950" b="1"/>
            </a:lvl7pPr>
            <a:lvl8pPr marL="9872980" indent="0">
              <a:buNone/>
              <a:defRPr sz="4950" b="1"/>
            </a:lvl8pPr>
            <a:lvl9pPr marL="11283315" indent="0">
              <a:buNone/>
              <a:defRPr sz="495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1" y="13919203"/>
            <a:ext cx="14544677" cy="25288244"/>
          </a:xfrm>
        </p:spPr>
        <p:txBody>
          <a:bodyPr/>
          <a:lstStyle>
            <a:defPPr>
              <a:defRPr kern="1200"/>
            </a:defPPr>
            <a:lvl1pPr>
              <a:defRPr sz="7425"/>
            </a:lvl1pPr>
            <a:lvl2pPr>
              <a:defRPr sz="6150"/>
            </a:lvl2pPr>
            <a:lvl3pPr>
              <a:defRPr sz="5550"/>
            </a:lvl3pPr>
            <a:lvl4pPr>
              <a:defRPr sz="4950"/>
            </a:lvl4pPr>
            <a:lvl5pPr>
              <a:defRPr sz="4950"/>
            </a:lvl5pPr>
            <a:lvl6pPr>
              <a:defRPr sz="4950"/>
            </a:lvl6pPr>
            <a:lvl7pPr>
              <a:defRPr sz="4950"/>
            </a:lvl7pPr>
            <a:lvl8pPr>
              <a:defRPr sz="4950"/>
            </a:lvl8pPr>
            <a:lvl9pPr>
              <a:defRPr sz="49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1" y="9824727"/>
            <a:ext cx="14550389" cy="4094476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7425" b="1"/>
            </a:lvl1pPr>
            <a:lvl2pPr marL="1410335" indent="0">
              <a:buNone/>
              <a:defRPr sz="6150" b="1"/>
            </a:lvl2pPr>
            <a:lvl3pPr marL="2820670" indent="0">
              <a:buNone/>
              <a:defRPr sz="5550" b="1"/>
            </a:lvl3pPr>
            <a:lvl4pPr marL="4231005" indent="0">
              <a:buNone/>
              <a:defRPr sz="4950" b="1"/>
            </a:lvl4pPr>
            <a:lvl5pPr marL="5641975" indent="0">
              <a:buNone/>
              <a:defRPr sz="4950" b="1"/>
            </a:lvl5pPr>
            <a:lvl6pPr marL="7052310" indent="0">
              <a:buNone/>
              <a:defRPr sz="4950" b="1"/>
            </a:lvl6pPr>
            <a:lvl7pPr marL="8462645" indent="0">
              <a:buNone/>
              <a:defRPr sz="4950" b="1"/>
            </a:lvl7pPr>
            <a:lvl8pPr marL="9872980" indent="0">
              <a:buNone/>
              <a:defRPr sz="4950" b="1"/>
            </a:lvl8pPr>
            <a:lvl9pPr marL="11283315" indent="0">
              <a:buNone/>
              <a:defRPr sz="495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1" y="13919203"/>
            <a:ext cx="14550389" cy="25288244"/>
          </a:xfrm>
        </p:spPr>
        <p:txBody>
          <a:bodyPr/>
          <a:lstStyle>
            <a:defPPr>
              <a:defRPr kern="1200"/>
            </a:defPPr>
            <a:lvl1pPr>
              <a:defRPr sz="7425"/>
            </a:lvl1pPr>
            <a:lvl2pPr>
              <a:defRPr sz="6150"/>
            </a:lvl2pPr>
            <a:lvl3pPr>
              <a:defRPr sz="5550"/>
            </a:lvl3pPr>
            <a:lvl4pPr>
              <a:defRPr sz="4950"/>
            </a:lvl4pPr>
            <a:lvl5pPr>
              <a:defRPr sz="4950"/>
            </a:lvl5pPr>
            <a:lvl6pPr>
              <a:defRPr sz="4950"/>
            </a:lvl6pPr>
            <a:lvl7pPr>
              <a:defRPr sz="4950"/>
            </a:lvl7pPr>
            <a:lvl8pPr>
              <a:defRPr sz="4950"/>
            </a:lvl8pPr>
            <a:lvl9pPr>
              <a:defRPr sz="49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6" y="1747520"/>
            <a:ext cx="10829927" cy="7437120"/>
          </a:xfrm>
        </p:spPr>
        <p:txBody>
          <a:bodyPr anchor="b"/>
          <a:lstStyle>
            <a:defPPr>
              <a:defRPr kern="1200"/>
            </a:defPPr>
            <a:lvl1pPr algn="l">
              <a:defRPr sz="615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79" y="1747521"/>
            <a:ext cx="18402300" cy="37459924"/>
          </a:xfrm>
        </p:spPr>
        <p:txBody>
          <a:bodyPr/>
          <a:lstStyle>
            <a:defPPr>
              <a:defRPr kern="1200"/>
            </a:defPPr>
            <a:lvl1pPr>
              <a:defRPr sz="9900"/>
            </a:lvl1pPr>
            <a:lvl2pPr>
              <a:defRPr sz="8625"/>
            </a:lvl2pPr>
            <a:lvl3pPr>
              <a:defRPr sz="7425"/>
            </a:lvl3pPr>
            <a:lvl4pPr>
              <a:defRPr sz="6150"/>
            </a:lvl4pPr>
            <a:lvl5pPr>
              <a:defRPr sz="6150"/>
            </a:lvl5pPr>
            <a:lvl6pPr>
              <a:defRPr sz="6150"/>
            </a:lvl6pPr>
            <a:lvl7pPr>
              <a:defRPr sz="6150"/>
            </a:lvl7pPr>
            <a:lvl8pPr>
              <a:defRPr sz="6150"/>
            </a:lvl8pPr>
            <a:lvl9pPr>
              <a:defRPr sz="61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6" y="9184643"/>
            <a:ext cx="10829927" cy="30022803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4350"/>
            </a:lvl1pPr>
            <a:lvl2pPr marL="1410335" indent="0">
              <a:buNone/>
              <a:defRPr sz="3675"/>
            </a:lvl2pPr>
            <a:lvl3pPr marL="2820670" indent="0">
              <a:buNone/>
              <a:defRPr sz="3075"/>
            </a:lvl3pPr>
            <a:lvl4pPr marL="4231005" indent="0">
              <a:buNone/>
              <a:defRPr sz="2775"/>
            </a:lvl4pPr>
            <a:lvl5pPr marL="5641975" indent="0">
              <a:buNone/>
              <a:defRPr sz="2775"/>
            </a:lvl5pPr>
            <a:lvl6pPr marL="7052310" indent="0">
              <a:buNone/>
              <a:defRPr sz="2775"/>
            </a:lvl6pPr>
            <a:lvl7pPr marL="8462645" indent="0">
              <a:buNone/>
              <a:defRPr sz="2775"/>
            </a:lvl7pPr>
            <a:lvl8pPr marL="9872980" indent="0">
              <a:buNone/>
              <a:defRPr sz="2775"/>
            </a:lvl8pPr>
            <a:lvl9pPr marL="11283315" indent="0">
              <a:buNone/>
              <a:defRPr sz="277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9" y="30723842"/>
            <a:ext cx="19751041" cy="3627124"/>
          </a:xfrm>
        </p:spPr>
        <p:txBody>
          <a:bodyPr anchor="b"/>
          <a:lstStyle>
            <a:defPPr>
              <a:defRPr kern="1200"/>
            </a:defPPr>
            <a:lvl1pPr algn="l">
              <a:defRPr sz="615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9" y="3921765"/>
            <a:ext cx="19751041" cy="26334718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9900"/>
            </a:lvl1pPr>
            <a:lvl2pPr marL="1410335" indent="0">
              <a:buNone/>
              <a:defRPr sz="8625"/>
            </a:lvl2pPr>
            <a:lvl3pPr marL="2820670" indent="0">
              <a:buNone/>
              <a:defRPr sz="7425"/>
            </a:lvl3pPr>
            <a:lvl4pPr marL="4231005" indent="0">
              <a:buNone/>
              <a:defRPr sz="6150"/>
            </a:lvl4pPr>
            <a:lvl5pPr marL="5641975" indent="0">
              <a:buNone/>
              <a:defRPr sz="6150"/>
            </a:lvl5pPr>
            <a:lvl6pPr marL="7052310" indent="0">
              <a:buNone/>
              <a:defRPr sz="6150"/>
            </a:lvl6pPr>
            <a:lvl7pPr marL="8462645" indent="0">
              <a:buNone/>
              <a:defRPr sz="6150"/>
            </a:lvl7pPr>
            <a:lvl8pPr marL="9872980" indent="0">
              <a:buNone/>
              <a:defRPr sz="6150"/>
            </a:lvl8pPr>
            <a:lvl9pPr marL="11283315" indent="0">
              <a:buNone/>
              <a:defRPr sz="615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9" y="34350967"/>
            <a:ext cx="19751041" cy="5151116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4350"/>
            </a:lvl1pPr>
            <a:lvl2pPr marL="1410335" indent="0">
              <a:buNone/>
              <a:defRPr sz="3675"/>
            </a:lvl2pPr>
            <a:lvl3pPr marL="2820670" indent="0">
              <a:buNone/>
              <a:defRPr sz="3075"/>
            </a:lvl3pPr>
            <a:lvl4pPr marL="4231005" indent="0">
              <a:buNone/>
              <a:defRPr sz="2775"/>
            </a:lvl4pPr>
            <a:lvl5pPr marL="5641975" indent="0">
              <a:buNone/>
              <a:defRPr sz="2775"/>
            </a:lvl5pPr>
            <a:lvl6pPr marL="7052310" indent="0">
              <a:buNone/>
              <a:defRPr sz="2775"/>
            </a:lvl6pPr>
            <a:lvl7pPr marL="8462645" indent="0">
              <a:buNone/>
              <a:defRPr sz="2775"/>
            </a:lvl7pPr>
            <a:lvl8pPr marL="9872980" indent="0">
              <a:buNone/>
              <a:defRPr sz="2775"/>
            </a:lvl8pPr>
            <a:lvl9pPr marL="11283315" indent="0">
              <a:buNone/>
              <a:defRPr sz="277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5841" y="1757688"/>
            <a:ext cx="7406640" cy="37449761"/>
          </a:xfrm>
        </p:spPr>
        <p:txBody>
          <a:bodyPr vert="eaVert"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5922" y="1757688"/>
            <a:ext cx="21671279" cy="37449761"/>
          </a:xfrm>
        </p:spPr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2" y="1757684"/>
            <a:ext cx="29626558" cy="7315200"/>
          </a:xfrm>
          <a:prstGeom prst="rect">
            <a:avLst/>
          </a:prstGeom>
        </p:spPr>
        <p:txBody>
          <a:bodyPr vert="horz" lIns="376108" tIns="188056" rIns="376108" bIns="188056" rtlCol="0" anchor="ctr">
            <a:normAutofit/>
          </a:bodyPr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2" y="10241286"/>
            <a:ext cx="29626558" cy="28966164"/>
          </a:xfrm>
          <a:prstGeom prst="rect">
            <a:avLst/>
          </a:prstGeom>
        </p:spPr>
        <p:txBody>
          <a:bodyPr vert="horz" lIns="376108" tIns="188056" rIns="376108" bIns="188056" rtlCol="0">
            <a:normAutofit/>
          </a:bodyPr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40680652"/>
            <a:ext cx="7680960" cy="233680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l">
              <a:defRPr sz="3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EE5B7-680E-44FF-962F-3113FAB5030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1" y="40680652"/>
            <a:ext cx="10424160" cy="233680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ctr">
              <a:defRPr sz="3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1" y="40680652"/>
            <a:ext cx="7680960" cy="2336800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r">
              <a:defRPr sz="3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6C12-88B7-467E-AE43-45481E628990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>
        <a:defRPr kern="1200"/>
      </a:defPPr>
      <a:lvl1pPr algn="ctr" defTabSz="2820670" rtl="0" eaLnBrk="1" latinLnBrk="0" hangingPunct="1">
        <a:spcBef>
          <a:spcPct val="0"/>
        </a:spcBef>
        <a:buNone/>
        <a:defRPr sz="1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/>
      </a:defPPr>
      <a:lvl1pPr marL="1057910" indent="-1057910" algn="l" defTabSz="2820670" rtl="0" eaLnBrk="1" latinLnBrk="0" hangingPunct="1">
        <a:spcBef>
          <a:spcPct val="20000"/>
        </a:spcBef>
        <a:buFont typeface="Arial" panose="020B0604020202020204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1pPr>
      <a:lvl2pPr marL="2291715" indent="-881380" algn="l" defTabSz="2820670" rtl="0" eaLnBrk="1" latinLnBrk="0" hangingPunct="1">
        <a:spcBef>
          <a:spcPct val="20000"/>
        </a:spcBef>
        <a:buFont typeface="Arial" panose="020B0604020202020204" pitchFamily="34" charset="0"/>
        <a:buChar char="–"/>
        <a:defRPr sz="8625" kern="1200">
          <a:solidFill>
            <a:schemeClr val="tx1"/>
          </a:solidFill>
          <a:latin typeface="+mn-lt"/>
          <a:ea typeface="+mn-ea"/>
          <a:cs typeface="+mn-cs"/>
        </a:defRPr>
      </a:lvl2pPr>
      <a:lvl3pPr marL="3526155" indent="-705485" algn="l" defTabSz="2820670" rtl="0" eaLnBrk="1" latinLnBrk="0" hangingPunct="1">
        <a:spcBef>
          <a:spcPct val="20000"/>
        </a:spcBef>
        <a:buFont typeface="Arial" panose="020B0604020202020204" pitchFamily="34" charset="0"/>
        <a:buChar char="•"/>
        <a:defRPr sz="7425" kern="1200">
          <a:solidFill>
            <a:schemeClr val="tx1"/>
          </a:solidFill>
          <a:latin typeface="+mn-lt"/>
          <a:ea typeface="+mn-ea"/>
          <a:cs typeface="+mn-cs"/>
        </a:defRPr>
      </a:lvl3pPr>
      <a:lvl4pPr marL="4936490" indent="-705485" algn="l" defTabSz="2820670" rtl="0" eaLnBrk="1" latinLnBrk="0" hangingPunct="1">
        <a:spcBef>
          <a:spcPct val="20000"/>
        </a:spcBef>
        <a:buFont typeface="Arial" panose="020B0604020202020204" pitchFamily="34" charset="0"/>
        <a:buChar char="–"/>
        <a:defRPr sz="6150" kern="1200">
          <a:solidFill>
            <a:schemeClr val="tx1"/>
          </a:solidFill>
          <a:latin typeface="+mn-lt"/>
          <a:ea typeface="+mn-ea"/>
          <a:cs typeface="+mn-cs"/>
        </a:defRPr>
      </a:lvl4pPr>
      <a:lvl5pPr marL="6346825" indent="-705485" algn="l" defTabSz="2820670" rtl="0" eaLnBrk="1" latinLnBrk="0" hangingPunct="1">
        <a:spcBef>
          <a:spcPct val="20000"/>
        </a:spcBef>
        <a:buFont typeface="Arial" panose="020B0604020202020204" pitchFamily="34" charset="0"/>
        <a:buChar char="»"/>
        <a:defRPr sz="6150" kern="1200">
          <a:solidFill>
            <a:schemeClr val="tx1"/>
          </a:solidFill>
          <a:latin typeface="+mn-lt"/>
          <a:ea typeface="+mn-ea"/>
          <a:cs typeface="+mn-cs"/>
        </a:defRPr>
      </a:lvl5pPr>
      <a:lvl6pPr marL="7757160" indent="-705485" algn="l" defTabSz="2820670" rtl="0" eaLnBrk="1" latinLnBrk="0" hangingPunct="1">
        <a:spcBef>
          <a:spcPct val="20000"/>
        </a:spcBef>
        <a:buFont typeface="Arial" panose="020B0604020202020204" pitchFamily="34" charset="0"/>
        <a:buChar char="•"/>
        <a:defRPr sz="6150" kern="1200">
          <a:solidFill>
            <a:schemeClr val="tx1"/>
          </a:solidFill>
          <a:latin typeface="+mn-lt"/>
          <a:ea typeface="+mn-ea"/>
          <a:cs typeface="+mn-cs"/>
        </a:defRPr>
      </a:lvl6pPr>
      <a:lvl7pPr marL="9167495" indent="-705485" algn="l" defTabSz="2820670" rtl="0" eaLnBrk="1" latinLnBrk="0" hangingPunct="1">
        <a:spcBef>
          <a:spcPct val="20000"/>
        </a:spcBef>
        <a:buFont typeface="Arial" panose="020B0604020202020204" pitchFamily="34" charset="0"/>
        <a:buChar char="•"/>
        <a:defRPr sz="6150" kern="1200">
          <a:solidFill>
            <a:schemeClr val="tx1"/>
          </a:solidFill>
          <a:latin typeface="+mn-lt"/>
          <a:ea typeface="+mn-ea"/>
          <a:cs typeface="+mn-cs"/>
        </a:defRPr>
      </a:lvl7pPr>
      <a:lvl8pPr marL="10578465" indent="-705485" algn="l" defTabSz="2820670" rtl="0" eaLnBrk="1" latinLnBrk="0" hangingPunct="1">
        <a:spcBef>
          <a:spcPct val="20000"/>
        </a:spcBef>
        <a:buFont typeface="Arial" panose="020B0604020202020204" pitchFamily="34" charset="0"/>
        <a:buChar char="•"/>
        <a:defRPr sz="6150" kern="1200">
          <a:solidFill>
            <a:schemeClr val="tx1"/>
          </a:solidFill>
          <a:latin typeface="+mn-lt"/>
          <a:ea typeface="+mn-ea"/>
          <a:cs typeface="+mn-cs"/>
        </a:defRPr>
      </a:lvl8pPr>
      <a:lvl9pPr marL="11988800" indent="-705485" algn="l" defTabSz="2820670" rtl="0" eaLnBrk="1" latinLnBrk="0" hangingPunct="1">
        <a:spcBef>
          <a:spcPct val="20000"/>
        </a:spcBef>
        <a:buFont typeface="Arial" panose="020B0604020202020204" pitchFamily="34" charset="0"/>
        <a:buChar char="•"/>
        <a:defRPr sz="61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20670" rtl="0" eaLnBrk="1" latinLnBrk="0" hangingPunct="1">
        <a:defRPr sz="5550" kern="1200">
          <a:solidFill>
            <a:schemeClr val="tx1"/>
          </a:solidFill>
          <a:latin typeface="+mn-lt"/>
          <a:ea typeface="+mn-ea"/>
          <a:cs typeface="+mn-cs"/>
        </a:defRPr>
      </a:lvl1pPr>
      <a:lvl2pPr marL="1410335" algn="l" defTabSz="2820670" rtl="0" eaLnBrk="1" latinLnBrk="0" hangingPunct="1">
        <a:defRPr sz="5550" kern="1200">
          <a:solidFill>
            <a:schemeClr val="tx1"/>
          </a:solidFill>
          <a:latin typeface="+mn-lt"/>
          <a:ea typeface="+mn-ea"/>
          <a:cs typeface="+mn-cs"/>
        </a:defRPr>
      </a:lvl2pPr>
      <a:lvl3pPr marL="2820670" algn="l" defTabSz="2820670" rtl="0" eaLnBrk="1" latinLnBrk="0" hangingPunct="1">
        <a:defRPr sz="5550" kern="1200">
          <a:solidFill>
            <a:schemeClr val="tx1"/>
          </a:solidFill>
          <a:latin typeface="+mn-lt"/>
          <a:ea typeface="+mn-ea"/>
          <a:cs typeface="+mn-cs"/>
        </a:defRPr>
      </a:lvl3pPr>
      <a:lvl4pPr marL="4231005" algn="l" defTabSz="2820670" rtl="0" eaLnBrk="1" latinLnBrk="0" hangingPunct="1">
        <a:defRPr sz="5550" kern="1200">
          <a:solidFill>
            <a:schemeClr val="tx1"/>
          </a:solidFill>
          <a:latin typeface="+mn-lt"/>
          <a:ea typeface="+mn-ea"/>
          <a:cs typeface="+mn-cs"/>
        </a:defRPr>
      </a:lvl4pPr>
      <a:lvl5pPr marL="5641975" algn="l" defTabSz="2820670" rtl="0" eaLnBrk="1" latinLnBrk="0" hangingPunct="1">
        <a:defRPr sz="5550" kern="1200">
          <a:solidFill>
            <a:schemeClr val="tx1"/>
          </a:solidFill>
          <a:latin typeface="+mn-lt"/>
          <a:ea typeface="+mn-ea"/>
          <a:cs typeface="+mn-cs"/>
        </a:defRPr>
      </a:lvl5pPr>
      <a:lvl6pPr marL="7052310" algn="l" defTabSz="2820670" rtl="0" eaLnBrk="1" latinLnBrk="0" hangingPunct="1">
        <a:defRPr sz="5550" kern="1200">
          <a:solidFill>
            <a:schemeClr val="tx1"/>
          </a:solidFill>
          <a:latin typeface="+mn-lt"/>
          <a:ea typeface="+mn-ea"/>
          <a:cs typeface="+mn-cs"/>
        </a:defRPr>
      </a:lvl6pPr>
      <a:lvl7pPr marL="8462645" algn="l" defTabSz="2820670" rtl="0" eaLnBrk="1" latinLnBrk="0" hangingPunct="1">
        <a:defRPr sz="5550" kern="1200">
          <a:solidFill>
            <a:schemeClr val="tx1"/>
          </a:solidFill>
          <a:latin typeface="+mn-lt"/>
          <a:ea typeface="+mn-ea"/>
          <a:cs typeface="+mn-cs"/>
        </a:defRPr>
      </a:lvl7pPr>
      <a:lvl8pPr marL="9872980" algn="l" defTabSz="2820670" rtl="0" eaLnBrk="1" latinLnBrk="0" hangingPunct="1">
        <a:defRPr sz="5550" kern="1200">
          <a:solidFill>
            <a:schemeClr val="tx1"/>
          </a:solidFill>
          <a:latin typeface="+mn-lt"/>
          <a:ea typeface="+mn-ea"/>
          <a:cs typeface="+mn-cs"/>
        </a:defRPr>
      </a:lvl8pPr>
      <a:lvl9pPr marL="11283315" algn="l" defTabSz="2820670" rtl="0" eaLnBrk="1" latinLnBrk="0" hangingPunct="1">
        <a:defRPr sz="55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lowchart: Document 34"/>
          <p:cNvSpPr/>
          <p:nvPr/>
        </p:nvSpPr>
        <p:spPr>
          <a:xfrm rot="10800000">
            <a:off x="4" y="5121811"/>
            <a:ext cx="32918397" cy="12909281"/>
          </a:xfrm>
          <a:prstGeom prst="flowChartDocument">
            <a:avLst/>
          </a:prstGeom>
          <a:solidFill>
            <a:srgbClr val="8CD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5550"/>
          </a:p>
        </p:txBody>
      </p:sp>
      <p:sp>
        <p:nvSpPr>
          <p:cNvPr id="38" name="Flowchart: Document 37"/>
          <p:cNvSpPr/>
          <p:nvPr/>
        </p:nvSpPr>
        <p:spPr>
          <a:xfrm rot="10800000">
            <a:off x="2" y="5321115"/>
            <a:ext cx="32918400" cy="12709977"/>
          </a:xfrm>
          <a:prstGeom prst="flowChartDocument">
            <a:avLst/>
          </a:prstGeom>
          <a:solidFill>
            <a:srgbClr val="235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5550"/>
          </a:p>
        </p:txBody>
      </p:sp>
      <p:sp>
        <p:nvSpPr>
          <p:cNvPr id="39" name="Flowchart: Document 70"/>
          <p:cNvSpPr/>
          <p:nvPr/>
        </p:nvSpPr>
        <p:spPr>
          <a:xfrm rot="10800000" flipH="1">
            <a:off x="2" y="5252587"/>
            <a:ext cx="32918400" cy="1278703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dup0" fmla="*/ 0 w 21600"/>
              <a:gd name="connsiteY0dup0" fmla="*/ 0 h 21495"/>
              <a:gd name="connsiteX1dup0" fmla="*/ 21600 w 21600"/>
              <a:gd name="connsiteY1dup0" fmla="*/ 0 h 21495"/>
              <a:gd name="connsiteX2dup0" fmla="*/ 15601 w 21600"/>
              <a:gd name="connsiteY2dup0" fmla="*/ 18514 h 21495"/>
              <a:gd name="connsiteX3dup0" fmla="*/ 0 w 21600"/>
              <a:gd name="connsiteY3dup0" fmla="*/ 20172 h 21495"/>
              <a:gd name="connsiteX4dup0" fmla="*/ 0 w 21600"/>
              <a:gd name="connsiteY4dup0" fmla="*/ 0 h 21495"/>
              <a:gd name="connsiteX0dup0dup1" fmla="*/ 0 w 15601"/>
              <a:gd name="connsiteY0dup0dup1" fmla="*/ 29 h 21524"/>
              <a:gd name="connsiteX1dup0dup1" fmla="*/ 15591 w 15601"/>
              <a:gd name="connsiteY1dup0dup1" fmla="*/ 0 h 21524"/>
              <a:gd name="connsiteX2dup0dup1" fmla="*/ 15601 w 15601"/>
              <a:gd name="connsiteY2dup0dup1" fmla="*/ 18543 h 21524"/>
              <a:gd name="connsiteX3dup0dup1" fmla="*/ 0 w 15601"/>
              <a:gd name="connsiteY3dup0dup1" fmla="*/ 20201 h 21524"/>
              <a:gd name="connsiteX4dup0dup1" fmla="*/ 0 w 15601"/>
              <a:gd name="connsiteY4dup0dup1" fmla="*/ 29 h 21524"/>
              <a:gd name="connsiteX0dup0dup1dup2" fmla="*/ 0 w 15601"/>
              <a:gd name="connsiteY0dup0dup1dup2" fmla="*/ 29 h 21278"/>
              <a:gd name="connsiteX1dup0dup1dup2" fmla="*/ 15591 w 15601"/>
              <a:gd name="connsiteY1dup0dup1dup2" fmla="*/ 0 h 21278"/>
              <a:gd name="connsiteX2dup0dup1dup2" fmla="*/ 15601 w 15601"/>
              <a:gd name="connsiteY2dup0dup1dup2" fmla="*/ 18543 h 21278"/>
              <a:gd name="connsiteX3dup0dup1dup2" fmla="*/ 0 w 15601"/>
              <a:gd name="connsiteY3dup0dup1dup2" fmla="*/ 20201 h 21278"/>
              <a:gd name="connsiteX4dup0dup1dup2" fmla="*/ 0 w 15601"/>
              <a:gd name="connsiteY4dup0dup1dup2" fmla="*/ 29 h 21278"/>
              <a:gd name="connsiteX0dup0dup1dup2dup3" fmla="*/ 0 w 15601"/>
              <a:gd name="connsiteY0dup0dup1dup2dup3" fmla="*/ 29 h 21156"/>
              <a:gd name="connsiteX1dup0dup1dup2dup3" fmla="*/ 15591 w 15601"/>
              <a:gd name="connsiteY1dup0dup1dup2dup3" fmla="*/ 0 h 21156"/>
              <a:gd name="connsiteX2dup0dup1dup2dup3" fmla="*/ 15601 w 15601"/>
              <a:gd name="connsiteY2dup0dup1dup2dup3" fmla="*/ 18543 h 21156"/>
              <a:gd name="connsiteX3dup0dup1dup2dup3" fmla="*/ 0 w 15601"/>
              <a:gd name="connsiteY3dup0dup1dup2dup3" fmla="*/ 20201 h 21156"/>
              <a:gd name="connsiteX4dup0dup1dup2dup3" fmla="*/ 0 w 15601"/>
              <a:gd name="connsiteY4dup0dup1dup2dup3" fmla="*/ 29 h 21156"/>
              <a:gd name="connsiteX0dup0dup1dup2dup3dup4" fmla="*/ 0 w 15601"/>
              <a:gd name="connsiteY0dup0dup1dup2dup3dup4" fmla="*/ 29 h 21172"/>
              <a:gd name="connsiteX1dup0dup1dup2dup3dup4" fmla="*/ 15591 w 15601"/>
              <a:gd name="connsiteY1dup0dup1dup2dup3dup4" fmla="*/ 0 h 21172"/>
              <a:gd name="connsiteX2dup0dup1dup2dup3dup4" fmla="*/ 15601 w 15601"/>
              <a:gd name="connsiteY2dup0dup1dup2dup3dup4" fmla="*/ 18543 h 21172"/>
              <a:gd name="connsiteX3dup0dup1dup2dup3dup4" fmla="*/ 0 w 15601"/>
              <a:gd name="connsiteY3dup0dup1dup2dup3dup4" fmla="*/ 20201 h 21172"/>
              <a:gd name="connsiteX4dup0dup1dup2dup3dup4" fmla="*/ 0 w 15601"/>
              <a:gd name="connsiteY4dup0dup1dup2dup3dup4" fmla="*/ 29 h 21172"/>
              <a:gd name="connsiteX0dup0dup1dup2dup3dup4dup5" fmla="*/ 0 w 15601"/>
              <a:gd name="connsiteY0dup0dup1dup2dup3dup4dup5" fmla="*/ 29 h 21294"/>
              <a:gd name="connsiteX1dup0dup1dup2dup3dup4dup5" fmla="*/ 15591 w 15601"/>
              <a:gd name="connsiteY1dup0dup1dup2dup3dup4dup5" fmla="*/ 0 h 21294"/>
              <a:gd name="connsiteX2dup0dup1dup2dup3dup4dup5" fmla="*/ 15601 w 15601"/>
              <a:gd name="connsiteY2dup0dup1dup2dup3dup4dup5" fmla="*/ 18543 h 21294"/>
              <a:gd name="connsiteX3dup0dup1dup2dup3dup4dup5" fmla="*/ 0 w 15601"/>
              <a:gd name="connsiteY3dup0dup1dup2dup3dup4dup5" fmla="*/ 20201 h 21294"/>
              <a:gd name="connsiteX4dup0dup1dup2dup3dup4dup5" fmla="*/ 0 w 15601"/>
              <a:gd name="connsiteY4dup0dup1dup2dup3dup4dup5" fmla="*/ 29 h 21294"/>
              <a:gd name="connsiteX0dup0dup1dup2dup3dup4dup5dup6" fmla="*/ 0 w 15601"/>
              <a:gd name="connsiteY0dup0dup1dup2dup3dup4dup5dup6" fmla="*/ 29 h 21270"/>
              <a:gd name="connsiteX1dup0dup1dup2dup3dup4dup5dup6" fmla="*/ 15591 w 15601"/>
              <a:gd name="connsiteY1dup0dup1dup2dup3dup4dup5dup6" fmla="*/ 0 h 21270"/>
              <a:gd name="connsiteX2dup0dup1dup2dup3dup4dup5dup6" fmla="*/ 15601 w 15601"/>
              <a:gd name="connsiteY2dup0dup1dup2dup3dup4dup5dup6" fmla="*/ 18543 h 21270"/>
              <a:gd name="connsiteX3dup0dup1dup2dup3dup4dup5dup6" fmla="*/ 0 w 15601"/>
              <a:gd name="connsiteY3dup0dup1dup2dup3dup4dup5dup6" fmla="*/ 20201 h 21270"/>
              <a:gd name="connsiteX4dup0dup1dup2dup3dup4dup5dup6" fmla="*/ 0 w 15601"/>
              <a:gd name="connsiteY4dup0dup1dup2dup3dup4dup5dup6" fmla="*/ 29 h 21270"/>
              <a:gd name="connsiteX0dup0dup1dup2dup3dup4dup5dup6dup7" fmla="*/ 0 w 15601"/>
              <a:gd name="connsiteY0dup0dup1dup2dup3dup4dup5dup6dup7" fmla="*/ 29 h 21322"/>
              <a:gd name="connsiteX1dup0dup1dup2dup3dup4dup5dup6dup7" fmla="*/ 15591 w 15601"/>
              <a:gd name="connsiteY1dup0dup1dup2dup3dup4dup5dup6dup7" fmla="*/ 0 h 21322"/>
              <a:gd name="connsiteX2dup0dup1dup2dup3dup4dup5dup6dup7" fmla="*/ 15601 w 15601"/>
              <a:gd name="connsiteY2dup0dup1dup2dup3dup4dup5dup6dup7" fmla="*/ 18863 h 21322"/>
              <a:gd name="connsiteX3dup0dup1dup2dup3dup4dup5dup6dup7" fmla="*/ 0 w 15601"/>
              <a:gd name="connsiteY3dup0dup1dup2dup3dup4dup5dup6dup7" fmla="*/ 20201 h 21322"/>
              <a:gd name="connsiteX4dup0dup1dup2dup3dup4dup5dup6dup7" fmla="*/ 0 w 15601"/>
              <a:gd name="connsiteY4dup0dup1dup2dup3dup4dup5dup6dup7" fmla="*/ 29 h 21322"/>
              <a:gd name="connsiteX0dup0dup1dup2dup3dup4dup5dup6dup7dup8" fmla="*/ 0 w 15601"/>
              <a:gd name="connsiteY0dup0dup1dup2dup3dup4dup5dup6dup7dup8" fmla="*/ 29 h 21347"/>
              <a:gd name="connsiteX1dup0dup1dup2dup3dup4dup5dup6dup7dup8" fmla="*/ 15591 w 15601"/>
              <a:gd name="connsiteY1dup0dup1dup2dup3dup4dup5dup6dup7dup8" fmla="*/ 0 h 21347"/>
              <a:gd name="connsiteX2dup0dup1dup2dup3dup4dup5dup6dup7dup8" fmla="*/ 15601 w 15601"/>
              <a:gd name="connsiteY2dup0dup1dup2dup3dup4dup5dup6dup7dup8" fmla="*/ 18863 h 21347"/>
              <a:gd name="connsiteX3dup0dup1dup2dup3dup4dup5dup6dup7dup8" fmla="*/ 0 w 15601"/>
              <a:gd name="connsiteY3dup0dup1dup2dup3dup4dup5dup6dup7dup8" fmla="*/ 20201 h 21347"/>
              <a:gd name="connsiteX4dup0dup1dup2dup3dup4dup5dup6dup7dup8" fmla="*/ 0 w 15601"/>
              <a:gd name="connsiteY4dup0dup1dup2dup3dup4dup5dup6dup7dup8" fmla="*/ 29 h 21347"/>
              <a:gd name="connsiteX0dup0dup1dup2dup3dup4dup5dup6dup7dup8dup9" fmla="*/ 0 w 15601"/>
              <a:gd name="connsiteY0dup0dup1dup2dup3dup4dup5dup6dup7dup8dup9" fmla="*/ 29 h 21222"/>
              <a:gd name="connsiteX1dup0dup1dup2dup3dup4dup5dup6dup7dup8dup9" fmla="*/ 15591 w 15601"/>
              <a:gd name="connsiteY1dup0dup1dup2dup3dup4dup5dup6dup7dup8dup9" fmla="*/ 0 h 21222"/>
              <a:gd name="connsiteX2dup0dup1dup2dup3dup4dup5dup6dup7dup8dup9" fmla="*/ 15601 w 15601"/>
              <a:gd name="connsiteY2dup0dup1dup2dup3dup4dup5dup6dup7dup8dup9" fmla="*/ 18863 h 21222"/>
              <a:gd name="connsiteX3dup0dup1dup2dup3dup4dup5dup6dup7dup8dup9" fmla="*/ 0 w 15601"/>
              <a:gd name="connsiteY3dup0dup1dup2dup3dup4dup5dup6dup7dup8dup9" fmla="*/ 20201 h 21222"/>
              <a:gd name="connsiteX4dup0dup1dup2dup3dup4dup5dup6dup7dup8dup9" fmla="*/ 0 w 15601"/>
              <a:gd name="connsiteY4dup0dup1dup2dup3dup4dup5dup6dup7dup8dup9" fmla="*/ 29 h 21222"/>
              <a:gd name="connsiteX0dup0dup1dup2dup3dup4dup5dup6dup7dup8dup9dup10" fmla="*/ 0 w 15601"/>
              <a:gd name="connsiteY0dup0dup1dup2dup3dup4dup5dup6dup7dup8dup9dup10" fmla="*/ 29 h 21210"/>
              <a:gd name="connsiteX1dup0dup1dup2dup3dup4dup5dup6dup7dup8dup9dup10" fmla="*/ 15591 w 15601"/>
              <a:gd name="connsiteY1dup0dup1dup2dup3dup4dup5dup6dup7dup8dup9dup10" fmla="*/ 0 h 21210"/>
              <a:gd name="connsiteX2dup0dup1dup2dup3dup4dup5dup6dup7dup8dup9dup10" fmla="*/ 15601 w 15601"/>
              <a:gd name="connsiteY2dup0dup1dup2dup3dup4dup5dup6dup7dup8dup9dup10" fmla="*/ 18863 h 21210"/>
              <a:gd name="connsiteX3dup0dup1dup2dup3dup4dup5dup6dup7dup8dup9dup10" fmla="*/ 0 w 15601"/>
              <a:gd name="connsiteY3dup0dup1dup2dup3dup4dup5dup6dup7dup8dup9dup10" fmla="*/ 20201 h 21210"/>
              <a:gd name="connsiteX4dup0dup1dup2dup3dup4dup5dup6dup7dup8dup9dup10" fmla="*/ 0 w 15601"/>
              <a:gd name="connsiteY4dup0dup1dup2dup3dup4dup5dup6dup7dup8dup9dup10" fmla="*/ 29 h 21210"/>
              <a:gd name="connsiteX0dup0dup1dup2dup3dup4dup5dup6dup7dup8dup9dup10dup11" fmla="*/ 0 w 15601"/>
              <a:gd name="connsiteY0dup0dup1dup2dup3dup4dup5dup6dup7dup8dup9dup10dup11" fmla="*/ 29 h 21275"/>
              <a:gd name="connsiteX1dup0dup1dup2dup3dup4dup5dup6dup7dup8dup9dup10dup11" fmla="*/ 15591 w 15601"/>
              <a:gd name="connsiteY1dup0dup1dup2dup3dup4dup5dup6dup7dup8dup9dup10dup11" fmla="*/ 0 h 21275"/>
              <a:gd name="connsiteX2dup0dup1dup2dup3dup4dup5dup6dup7dup8dup9dup10dup11" fmla="*/ 15601 w 15601"/>
              <a:gd name="connsiteY2dup0dup1dup2dup3dup4dup5dup6dup7dup8dup9dup10dup11" fmla="*/ 19241 h 21275"/>
              <a:gd name="connsiteX3dup0dup1dup2dup3dup4dup5dup6dup7dup8dup9dup10dup11" fmla="*/ 0 w 15601"/>
              <a:gd name="connsiteY3dup0dup1dup2dup3dup4dup5dup6dup7dup8dup9dup10dup11" fmla="*/ 20201 h 21275"/>
              <a:gd name="connsiteX4dup0dup1dup2dup3dup4dup5dup6dup7dup8dup9dup10dup11" fmla="*/ 0 w 15601"/>
              <a:gd name="connsiteY4dup0dup1dup2dup3dup4dup5dup6dup7dup8dup9dup10dup11" fmla="*/ 29 h 21275"/>
              <a:gd name="connsiteX0dup0dup1dup2dup3dup4dup5dup6dup7dup8dup9dup10dup11dup12" fmla="*/ 0 w 15601"/>
              <a:gd name="connsiteY0dup0dup1dup2dup3dup4dup5dup6dup7dup8dup9dup10dup11dup12" fmla="*/ 29 h 21467"/>
              <a:gd name="connsiteX1dup0dup1dup2dup3dup4dup5dup6dup7dup8dup9dup10dup11dup12" fmla="*/ 15591 w 15601"/>
              <a:gd name="connsiteY1dup0dup1dup2dup3dup4dup5dup6dup7dup8dup9dup10dup11dup12" fmla="*/ 0 h 21467"/>
              <a:gd name="connsiteX2dup0dup1dup2dup3dup4dup5dup6dup7dup8dup9dup10dup11dup12" fmla="*/ 15601 w 15601"/>
              <a:gd name="connsiteY2dup0dup1dup2dup3dup4dup5dup6dup7dup8dup9dup10dup11dup12" fmla="*/ 19241 h 21467"/>
              <a:gd name="connsiteX3dup0dup1dup2dup3dup4dup5dup6dup7dup8dup9dup10dup11dup12" fmla="*/ 0 w 15601"/>
              <a:gd name="connsiteY3dup0dup1dup2dup3dup4dup5dup6dup7dup8dup9dup10dup11dup12" fmla="*/ 20434 h 21467"/>
              <a:gd name="connsiteX4dup0dup1dup2dup3dup4dup5dup6dup7dup8dup9dup10dup11dup12" fmla="*/ 0 w 15601"/>
              <a:gd name="connsiteY4dup0dup1dup2dup3dup4dup5dup6dup7dup8dup9dup10dup11dup12" fmla="*/ 29 h 21467"/>
              <a:gd name="connsiteX0dup0dup1dup2dup3dup4dup5dup6dup7dup8dup9dup10dup11dup12dup13" fmla="*/ 0 w 15601"/>
              <a:gd name="connsiteY0dup0dup1dup2dup3dup4dup5dup6dup7dup8dup9dup10dup11dup12dup13" fmla="*/ 29 h 21343"/>
              <a:gd name="connsiteX1dup0dup1dup2dup3dup4dup5dup6dup7dup8dup9dup10dup11dup12dup13" fmla="*/ 15591 w 15601"/>
              <a:gd name="connsiteY1dup0dup1dup2dup3dup4dup5dup6dup7dup8dup9dup10dup11dup12dup13" fmla="*/ 0 h 21343"/>
              <a:gd name="connsiteX2dup0dup1dup2dup3dup4dup5dup6dup7dup8dup9dup10dup11dup12dup13" fmla="*/ 15601 w 15601"/>
              <a:gd name="connsiteY2dup0dup1dup2dup3dup4dup5dup6dup7dup8dup9dup10dup11dup12dup13" fmla="*/ 19241 h 21343"/>
              <a:gd name="connsiteX3dup0dup1dup2dup3dup4dup5dup6dup7dup8dup9dup10dup11dup12dup13" fmla="*/ 0 w 15601"/>
              <a:gd name="connsiteY3dup0dup1dup2dup3dup4dup5dup6dup7dup8dup9dup10dup11dup12dup13" fmla="*/ 20434 h 21343"/>
              <a:gd name="connsiteX4dup0dup1dup2dup3dup4dup5dup6dup7dup8dup9dup10dup11dup12dup13" fmla="*/ 0 w 15601"/>
              <a:gd name="connsiteY4dup0dup1dup2dup3dup4dup5dup6dup7dup8dup9dup10dup11dup12dup13" fmla="*/ 29 h 21343"/>
              <a:gd name="connsiteX0dup0dup1dup2dup3dup4dup5dup6dup7dup8dup9dup10dup11dup12dup13dup14" fmla="*/ 0 w 15601"/>
              <a:gd name="connsiteY0dup0dup1dup2dup3dup4dup5dup6dup7dup8dup9dup10dup11dup12dup13dup14" fmla="*/ 29 h 21351"/>
              <a:gd name="connsiteX1dup0dup1dup2dup3dup4dup5dup6dup7dup8dup9dup10dup11dup12dup13dup14" fmla="*/ 15591 w 15601"/>
              <a:gd name="connsiteY1dup0dup1dup2dup3dup4dup5dup6dup7dup8dup9dup10dup11dup12dup13dup14" fmla="*/ 0 h 21351"/>
              <a:gd name="connsiteX2dup0dup1dup2dup3dup4dup5dup6dup7dup8dup9dup10dup11dup12dup13dup14" fmla="*/ 15601 w 15601"/>
              <a:gd name="connsiteY2dup0dup1dup2dup3dup4dup5dup6dup7dup8dup9dup10dup11dup12dup13dup14" fmla="*/ 19241 h 21351"/>
              <a:gd name="connsiteX3dup0dup1dup2dup3dup4dup5dup6dup7dup8dup9dup10dup11dup12dup13dup14" fmla="*/ 0 w 15601"/>
              <a:gd name="connsiteY3dup0dup1dup2dup3dup4dup5dup6dup7dup8dup9dup10dup11dup12dup13dup14" fmla="*/ 20434 h 21351"/>
              <a:gd name="connsiteX4dup0dup1dup2dup3dup4dup5dup6dup7dup8dup9dup10dup11dup12dup13dup14" fmla="*/ 0 w 15601"/>
              <a:gd name="connsiteY4dup0dup1dup2dup3dup4dup5dup6dup7dup8dup9dup10dup11dup12dup13dup14" fmla="*/ 29 h 21351"/>
            </a:gdLst>
            <a:ahLst/>
            <a:cxnLst>
              <a:cxn ang="0">
                <a:pos x="connsiteX0dup0dup1dup2dup3dup4dup5dup6dup7dup8dup9dup10dup11dup12dup13dup14" y="connsiteY0dup0dup1dup2dup3dup4dup5dup6dup7dup8dup9dup10dup11dup12dup13dup14"/>
              </a:cxn>
              <a:cxn ang="0">
                <a:pos x="connsiteX1dup0dup1dup2dup3dup4dup5dup6dup7dup8dup9dup10dup11dup12dup13dup14" y="connsiteY1dup0dup1dup2dup3dup4dup5dup6dup7dup8dup9dup10dup11dup12dup13dup14"/>
              </a:cxn>
              <a:cxn ang="0">
                <a:pos x="connsiteX2dup0dup1dup2dup3dup4dup5dup6dup7dup8dup9dup10dup11dup12dup13dup14" y="connsiteY2dup0dup1dup2dup3dup4dup5dup6dup7dup8dup9dup10dup11dup12dup13dup14"/>
              </a:cxn>
              <a:cxn ang="0">
                <a:pos x="connsiteX3dup0dup1dup2dup3dup4dup5dup6dup7dup8dup9dup10dup11dup12dup13dup14" y="connsiteY3dup0dup1dup2dup3dup4dup5dup6dup7dup8dup9dup10dup11dup12dup13dup14"/>
              </a:cxn>
              <a:cxn ang="0">
                <a:pos x="connsiteX4dup0dup1dup2dup3dup4dup5dup6dup7dup8dup9dup10dup11dup12dup13dup14" y="connsiteY4dup0dup1dup2dup3dup4dup5dup6dup7dup8dup9dup10dup11dup12dup13dup14"/>
              </a:cxn>
            </a:cxnLst>
            <a:rect l="l" t="t" r="r" b="b"/>
            <a:pathLst>
              <a:path w="15601" h="21351">
                <a:moveTo>
                  <a:pt x="0" y="29"/>
                </a:moveTo>
                <a:lnTo>
                  <a:pt x="15591" y="0"/>
                </a:lnTo>
                <a:cubicBezTo>
                  <a:pt x="15591" y="5774"/>
                  <a:pt x="15601" y="13467"/>
                  <a:pt x="15601" y="19241"/>
                </a:cubicBezTo>
                <a:cubicBezTo>
                  <a:pt x="10638" y="19328"/>
                  <a:pt x="7602" y="23020"/>
                  <a:pt x="0" y="20434"/>
                </a:cubicBezTo>
                <a:lnTo>
                  <a:pt x="0" y="29"/>
                </a:lnTo>
                <a:close/>
              </a:path>
            </a:pathLst>
          </a:custGeom>
          <a:solidFill>
            <a:srgbClr val="235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r>
              <a:rPr lang="en-US" sz="5550"/>
              <a:t> </a:t>
            </a:r>
            <a:endParaRPr lang="en-US" sz="5550"/>
          </a:p>
        </p:txBody>
      </p:sp>
      <p:sp>
        <p:nvSpPr>
          <p:cNvPr id="40" name="Flowchart: Document 70"/>
          <p:cNvSpPr/>
          <p:nvPr/>
        </p:nvSpPr>
        <p:spPr>
          <a:xfrm rot="10800000" flipH="1">
            <a:off x="-2107" y="5357958"/>
            <a:ext cx="32920511" cy="38535840"/>
          </a:xfrm>
          <a:custGeom>
            <a:avLst/>
            <a:gdLst>
              <a:gd name="connsiteX0" fmla="*/ 7 w 15602"/>
              <a:gd name="connsiteY0" fmla="*/ 0 h 42499"/>
              <a:gd name="connsiteX1" fmla="*/ 15596 w 15602"/>
              <a:gd name="connsiteY1" fmla="*/ 2 h 42499"/>
              <a:gd name="connsiteX2" fmla="*/ 15602 w 15602"/>
              <a:gd name="connsiteY2" fmla="*/ 40389 h 42499"/>
              <a:gd name="connsiteX3" fmla="*/ 1 w 15602"/>
              <a:gd name="connsiteY3" fmla="*/ 41582 h 42499"/>
              <a:gd name="connsiteX4" fmla="*/ 7 w 15602"/>
              <a:gd name="connsiteY4" fmla="*/ 0 h 42499"/>
              <a:gd name="connsiteX0dup0" fmla="*/ 0 w 21600"/>
              <a:gd name="connsiteY0dup0" fmla="*/ 0 h 21495"/>
              <a:gd name="connsiteX1dup0" fmla="*/ 21600 w 21600"/>
              <a:gd name="connsiteY1dup0" fmla="*/ 0 h 21495"/>
              <a:gd name="connsiteX2dup0" fmla="*/ 15601 w 21600"/>
              <a:gd name="connsiteY2dup0" fmla="*/ 18514 h 21495"/>
              <a:gd name="connsiteX3dup0" fmla="*/ 0 w 21600"/>
              <a:gd name="connsiteY3dup0" fmla="*/ 20172 h 21495"/>
              <a:gd name="connsiteX4dup0" fmla="*/ 0 w 21600"/>
              <a:gd name="connsiteY4dup0" fmla="*/ 0 h 21495"/>
              <a:gd name="connsiteX0dup0dup1" fmla="*/ 0 w 15601"/>
              <a:gd name="connsiteY0dup0dup1" fmla="*/ 29 h 21524"/>
              <a:gd name="connsiteX1dup0dup1" fmla="*/ 15591 w 15601"/>
              <a:gd name="connsiteY1dup0dup1" fmla="*/ 0 h 21524"/>
              <a:gd name="connsiteX2dup0dup1" fmla="*/ 15601 w 15601"/>
              <a:gd name="connsiteY2dup0dup1" fmla="*/ 18543 h 21524"/>
              <a:gd name="connsiteX3dup0dup1" fmla="*/ 0 w 15601"/>
              <a:gd name="connsiteY3dup0dup1" fmla="*/ 20201 h 21524"/>
              <a:gd name="connsiteX4dup0dup1" fmla="*/ 0 w 15601"/>
              <a:gd name="connsiteY4dup0dup1" fmla="*/ 29 h 21524"/>
              <a:gd name="connsiteX0dup0dup1dup2" fmla="*/ 0 w 15601"/>
              <a:gd name="connsiteY0dup0dup1dup2" fmla="*/ 29 h 21278"/>
              <a:gd name="connsiteX1dup0dup1dup2" fmla="*/ 15591 w 15601"/>
              <a:gd name="connsiteY1dup0dup1dup2" fmla="*/ 0 h 21278"/>
              <a:gd name="connsiteX2dup0dup1dup2" fmla="*/ 15601 w 15601"/>
              <a:gd name="connsiteY2dup0dup1dup2" fmla="*/ 18543 h 21278"/>
              <a:gd name="connsiteX3dup0dup1dup2" fmla="*/ 0 w 15601"/>
              <a:gd name="connsiteY3dup0dup1dup2" fmla="*/ 20201 h 21278"/>
              <a:gd name="connsiteX4dup0dup1dup2" fmla="*/ 0 w 15601"/>
              <a:gd name="connsiteY4dup0dup1dup2" fmla="*/ 29 h 21278"/>
              <a:gd name="connsiteX0dup0dup1dup2dup3" fmla="*/ 0 w 15601"/>
              <a:gd name="connsiteY0dup0dup1dup2dup3" fmla="*/ 29 h 21156"/>
              <a:gd name="connsiteX1dup0dup1dup2dup3" fmla="*/ 15591 w 15601"/>
              <a:gd name="connsiteY1dup0dup1dup2dup3" fmla="*/ 0 h 21156"/>
              <a:gd name="connsiteX2dup0dup1dup2dup3" fmla="*/ 15601 w 15601"/>
              <a:gd name="connsiteY2dup0dup1dup2dup3" fmla="*/ 18543 h 21156"/>
              <a:gd name="connsiteX3dup0dup1dup2dup3" fmla="*/ 0 w 15601"/>
              <a:gd name="connsiteY3dup0dup1dup2dup3" fmla="*/ 20201 h 21156"/>
              <a:gd name="connsiteX4dup0dup1dup2dup3" fmla="*/ 0 w 15601"/>
              <a:gd name="connsiteY4dup0dup1dup2dup3" fmla="*/ 29 h 21156"/>
              <a:gd name="connsiteX0dup0dup1dup2dup3dup4" fmla="*/ 0 w 15601"/>
              <a:gd name="connsiteY0dup0dup1dup2dup3dup4" fmla="*/ 29 h 21172"/>
              <a:gd name="connsiteX1dup0dup1dup2dup3dup4" fmla="*/ 15591 w 15601"/>
              <a:gd name="connsiteY1dup0dup1dup2dup3dup4" fmla="*/ 0 h 21172"/>
              <a:gd name="connsiteX2dup0dup1dup2dup3dup4" fmla="*/ 15601 w 15601"/>
              <a:gd name="connsiteY2dup0dup1dup2dup3dup4" fmla="*/ 18543 h 21172"/>
              <a:gd name="connsiteX3dup0dup1dup2dup3dup4" fmla="*/ 0 w 15601"/>
              <a:gd name="connsiteY3dup0dup1dup2dup3dup4" fmla="*/ 20201 h 21172"/>
              <a:gd name="connsiteX4dup0dup1dup2dup3dup4" fmla="*/ 0 w 15601"/>
              <a:gd name="connsiteY4dup0dup1dup2dup3dup4" fmla="*/ 29 h 21172"/>
              <a:gd name="connsiteX0dup0dup1dup2dup3dup4dup5" fmla="*/ 0 w 15601"/>
              <a:gd name="connsiteY0dup0dup1dup2dup3dup4dup5" fmla="*/ 29 h 21294"/>
              <a:gd name="connsiteX1dup0dup1dup2dup3dup4dup5" fmla="*/ 15591 w 15601"/>
              <a:gd name="connsiteY1dup0dup1dup2dup3dup4dup5" fmla="*/ 0 h 21294"/>
              <a:gd name="connsiteX2dup0dup1dup2dup3dup4dup5" fmla="*/ 15601 w 15601"/>
              <a:gd name="connsiteY2dup0dup1dup2dup3dup4dup5" fmla="*/ 18543 h 21294"/>
              <a:gd name="connsiteX3dup0dup1dup2dup3dup4dup5" fmla="*/ 0 w 15601"/>
              <a:gd name="connsiteY3dup0dup1dup2dup3dup4dup5" fmla="*/ 20201 h 21294"/>
              <a:gd name="connsiteX4dup0dup1dup2dup3dup4dup5" fmla="*/ 0 w 15601"/>
              <a:gd name="connsiteY4dup0dup1dup2dup3dup4dup5" fmla="*/ 29 h 21294"/>
              <a:gd name="connsiteX0dup0dup1dup2dup3dup4dup5dup6" fmla="*/ 0 w 15601"/>
              <a:gd name="connsiteY0dup0dup1dup2dup3dup4dup5dup6" fmla="*/ 29 h 21270"/>
              <a:gd name="connsiteX1dup0dup1dup2dup3dup4dup5dup6" fmla="*/ 15591 w 15601"/>
              <a:gd name="connsiteY1dup0dup1dup2dup3dup4dup5dup6" fmla="*/ 0 h 21270"/>
              <a:gd name="connsiteX2dup0dup1dup2dup3dup4dup5dup6" fmla="*/ 15601 w 15601"/>
              <a:gd name="connsiteY2dup0dup1dup2dup3dup4dup5dup6" fmla="*/ 18543 h 21270"/>
              <a:gd name="connsiteX3dup0dup1dup2dup3dup4dup5dup6" fmla="*/ 0 w 15601"/>
              <a:gd name="connsiteY3dup0dup1dup2dup3dup4dup5dup6" fmla="*/ 20201 h 21270"/>
              <a:gd name="connsiteX4dup0dup1dup2dup3dup4dup5dup6" fmla="*/ 0 w 15601"/>
              <a:gd name="connsiteY4dup0dup1dup2dup3dup4dup5dup6" fmla="*/ 29 h 21270"/>
              <a:gd name="connsiteX0dup0dup1dup2dup3dup4dup5dup6dup7" fmla="*/ 0 w 15601"/>
              <a:gd name="connsiteY0dup0dup1dup2dup3dup4dup5dup6dup7" fmla="*/ 29 h 21322"/>
              <a:gd name="connsiteX1dup0dup1dup2dup3dup4dup5dup6dup7" fmla="*/ 15591 w 15601"/>
              <a:gd name="connsiteY1dup0dup1dup2dup3dup4dup5dup6dup7" fmla="*/ 0 h 21322"/>
              <a:gd name="connsiteX2dup0dup1dup2dup3dup4dup5dup6dup7" fmla="*/ 15601 w 15601"/>
              <a:gd name="connsiteY2dup0dup1dup2dup3dup4dup5dup6dup7" fmla="*/ 18863 h 21322"/>
              <a:gd name="connsiteX3dup0dup1dup2dup3dup4dup5dup6dup7" fmla="*/ 0 w 15601"/>
              <a:gd name="connsiteY3dup0dup1dup2dup3dup4dup5dup6dup7" fmla="*/ 20201 h 21322"/>
              <a:gd name="connsiteX4dup0dup1dup2dup3dup4dup5dup6dup7" fmla="*/ 0 w 15601"/>
              <a:gd name="connsiteY4dup0dup1dup2dup3dup4dup5dup6dup7" fmla="*/ 29 h 21322"/>
              <a:gd name="connsiteX0dup0dup1dup2dup3dup4dup5dup6dup7dup8" fmla="*/ 0 w 15601"/>
              <a:gd name="connsiteY0dup0dup1dup2dup3dup4dup5dup6dup7dup8" fmla="*/ 29 h 21347"/>
              <a:gd name="connsiteX1dup0dup1dup2dup3dup4dup5dup6dup7dup8" fmla="*/ 15591 w 15601"/>
              <a:gd name="connsiteY1dup0dup1dup2dup3dup4dup5dup6dup7dup8" fmla="*/ 0 h 21347"/>
              <a:gd name="connsiteX2dup0dup1dup2dup3dup4dup5dup6dup7dup8" fmla="*/ 15601 w 15601"/>
              <a:gd name="connsiteY2dup0dup1dup2dup3dup4dup5dup6dup7dup8" fmla="*/ 18863 h 21347"/>
              <a:gd name="connsiteX3dup0dup1dup2dup3dup4dup5dup6dup7dup8" fmla="*/ 0 w 15601"/>
              <a:gd name="connsiteY3dup0dup1dup2dup3dup4dup5dup6dup7dup8" fmla="*/ 20201 h 21347"/>
              <a:gd name="connsiteX4dup0dup1dup2dup3dup4dup5dup6dup7dup8" fmla="*/ 0 w 15601"/>
              <a:gd name="connsiteY4dup0dup1dup2dup3dup4dup5dup6dup7dup8" fmla="*/ 29 h 21347"/>
              <a:gd name="connsiteX0dup0dup1dup2dup3dup4dup5dup6dup7dup8dup9" fmla="*/ 0 w 15601"/>
              <a:gd name="connsiteY0dup0dup1dup2dup3dup4dup5dup6dup7dup8dup9" fmla="*/ 29 h 21222"/>
              <a:gd name="connsiteX1dup0dup1dup2dup3dup4dup5dup6dup7dup8dup9" fmla="*/ 15591 w 15601"/>
              <a:gd name="connsiteY1dup0dup1dup2dup3dup4dup5dup6dup7dup8dup9" fmla="*/ 0 h 21222"/>
              <a:gd name="connsiteX2dup0dup1dup2dup3dup4dup5dup6dup7dup8dup9" fmla="*/ 15601 w 15601"/>
              <a:gd name="connsiteY2dup0dup1dup2dup3dup4dup5dup6dup7dup8dup9" fmla="*/ 18863 h 21222"/>
              <a:gd name="connsiteX3dup0dup1dup2dup3dup4dup5dup6dup7dup8dup9" fmla="*/ 0 w 15601"/>
              <a:gd name="connsiteY3dup0dup1dup2dup3dup4dup5dup6dup7dup8dup9" fmla="*/ 20201 h 21222"/>
              <a:gd name="connsiteX4dup0dup1dup2dup3dup4dup5dup6dup7dup8dup9" fmla="*/ 0 w 15601"/>
              <a:gd name="connsiteY4dup0dup1dup2dup3dup4dup5dup6dup7dup8dup9" fmla="*/ 29 h 21222"/>
              <a:gd name="connsiteX0dup0dup1dup2dup3dup4dup5dup6dup7dup8dup9dup10" fmla="*/ 0 w 15601"/>
              <a:gd name="connsiteY0dup0dup1dup2dup3dup4dup5dup6dup7dup8dup9dup10" fmla="*/ 29 h 21210"/>
              <a:gd name="connsiteX1dup0dup1dup2dup3dup4dup5dup6dup7dup8dup9dup10" fmla="*/ 15591 w 15601"/>
              <a:gd name="connsiteY1dup0dup1dup2dup3dup4dup5dup6dup7dup8dup9dup10" fmla="*/ 0 h 21210"/>
              <a:gd name="connsiteX2dup0dup1dup2dup3dup4dup5dup6dup7dup8dup9dup10" fmla="*/ 15601 w 15601"/>
              <a:gd name="connsiteY2dup0dup1dup2dup3dup4dup5dup6dup7dup8dup9dup10" fmla="*/ 18863 h 21210"/>
              <a:gd name="connsiteX3dup0dup1dup2dup3dup4dup5dup6dup7dup8dup9dup10" fmla="*/ 0 w 15601"/>
              <a:gd name="connsiteY3dup0dup1dup2dup3dup4dup5dup6dup7dup8dup9dup10" fmla="*/ 20201 h 21210"/>
              <a:gd name="connsiteX4dup0dup1dup2dup3dup4dup5dup6dup7dup8dup9dup10" fmla="*/ 0 w 15601"/>
              <a:gd name="connsiteY4dup0dup1dup2dup3dup4dup5dup6dup7dup8dup9dup10" fmla="*/ 29 h 21210"/>
              <a:gd name="connsiteX0dup0dup1dup2dup3dup4dup5dup6dup7dup8dup9dup10dup11" fmla="*/ 0 w 15601"/>
              <a:gd name="connsiteY0dup0dup1dup2dup3dup4dup5dup6dup7dup8dup9dup10dup11" fmla="*/ 29 h 21275"/>
              <a:gd name="connsiteX1dup0dup1dup2dup3dup4dup5dup6dup7dup8dup9dup10dup11" fmla="*/ 15591 w 15601"/>
              <a:gd name="connsiteY1dup0dup1dup2dup3dup4dup5dup6dup7dup8dup9dup10dup11" fmla="*/ 0 h 21275"/>
              <a:gd name="connsiteX2dup0dup1dup2dup3dup4dup5dup6dup7dup8dup9dup10dup11" fmla="*/ 15601 w 15601"/>
              <a:gd name="connsiteY2dup0dup1dup2dup3dup4dup5dup6dup7dup8dup9dup10dup11" fmla="*/ 19241 h 21275"/>
              <a:gd name="connsiteX3dup0dup1dup2dup3dup4dup5dup6dup7dup8dup9dup10dup11" fmla="*/ 0 w 15601"/>
              <a:gd name="connsiteY3dup0dup1dup2dup3dup4dup5dup6dup7dup8dup9dup10dup11" fmla="*/ 20201 h 21275"/>
              <a:gd name="connsiteX4dup0dup1dup2dup3dup4dup5dup6dup7dup8dup9dup10dup11" fmla="*/ 0 w 15601"/>
              <a:gd name="connsiteY4dup0dup1dup2dup3dup4dup5dup6dup7dup8dup9dup10dup11" fmla="*/ 29 h 21275"/>
              <a:gd name="connsiteX0dup0dup1dup2dup3dup4dup5dup6dup7dup8dup9dup10dup11dup12" fmla="*/ 0 w 15601"/>
              <a:gd name="connsiteY0dup0dup1dup2dup3dup4dup5dup6dup7dup8dup9dup10dup11dup12" fmla="*/ 29 h 21467"/>
              <a:gd name="connsiteX1dup0dup1dup2dup3dup4dup5dup6dup7dup8dup9dup10dup11dup12" fmla="*/ 15591 w 15601"/>
              <a:gd name="connsiteY1dup0dup1dup2dup3dup4dup5dup6dup7dup8dup9dup10dup11dup12" fmla="*/ 0 h 21467"/>
              <a:gd name="connsiteX2dup0dup1dup2dup3dup4dup5dup6dup7dup8dup9dup10dup11dup12" fmla="*/ 15601 w 15601"/>
              <a:gd name="connsiteY2dup0dup1dup2dup3dup4dup5dup6dup7dup8dup9dup10dup11dup12" fmla="*/ 19241 h 21467"/>
              <a:gd name="connsiteX3dup0dup1dup2dup3dup4dup5dup6dup7dup8dup9dup10dup11dup12" fmla="*/ 0 w 15601"/>
              <a:gd name="connsiteY3dup0dup1dup2dup3dup4dup5dup6dup7dup8dup9dup10dup11dup12" fmla="*/ 20434 h 21467"/>
              <a:gd name="connsiteX4dup0dup1dup2dup3dup4dup5dup6dup7dup8dup9dup10dup11dup12" fmla="*/ 0 w 15601"/>
              <a:gd name="connsiteY4dup0dup1dup2dup3dup4dup5dup6dup7dup8dup9dup10dup11dup12" fmla="*/ 29 h 21467"/>
              <a:gd name="connsiteX0dup0dup1dup2dup3dup4dup5dup6dup7dup8dup9dup10dup11dup12dup13" fmla="*/ 0 w 15601"/>
              <a:gd name="connsiteY0dup0dup1dup2dup3dup4dup5dup6dup7dup8dup9dup10dup11dup12dup13" fmla="*/ 29 h 21343"/>
              <a:gd name="connsiteX1dup0dup1dup2dup3dup4dup5dup6dup7dup8dup9dup10dup11dup12dup13" fmla="*/ 15591 w 15601"/>
              <a:gd name="connsiteY1dup0dup1dup2dup3dup4dup5dup6dup7dup8dup9dup10dup11dup12dup13" fmla="*/ 0 h 21343"/>
              <a:gd name="connsiteX2dup0dup1dup2dup3dup4dup5dup6dup7dup8dup9dup10dup11dup12dup13" fmla="*/ 15601 w 15601"/>
              <a:gd name="connsiteY2dup0dup1dup2dup3dup4dup5dup6dup7dup8dup9dup10dup11dup12dup13" fmla="*/ 19241 h 21343"/>
              <a:gd name="connsiteX3dup0dup1dup2dup3dup4dup5dup6dup7dup8dup9dup10dup11dup12dup13" fmla="*/ 0 w 15601"/>
              <a:gd name="connsiteY3dup0dup1dup2dup3dup4dup5dup6dup7dup8dup9dup10dup11dup12dup13" fmla="*/ 20434 h 21343"/>
              <a:gd name="connsiteX4dup0dup1dup2dup3dup4dup5dup6dup7dup8dup9dup10dup11dup12dup13" fmla="*/ 0 w 15601"/>
              <a:gd name="connsiteY4dup0dup1dup2dup3dup4dup5dup6dup7dup8dup9dup10dup11dup12dup13" fmla="*/ 29 h 21343"/>
              <a:gd name="connsiteX0dup0dup1dup2dup3dup4dup5dup6dup7dup8dup9dup10dup11dup12dup13dup14" fmla="*/ 0 w 15601"/>
              <a:gd name="connsiteY0dup0dup1dup2dup3dup4dup5dup6dup7dup8dup9dup10dup11dup12dup13dup14" fmla="*/ 29 h 21351"/>
              <a:gd name="connsiteX1dup0dup1dup2dup3dup4dup5dup6dup7dup8dup9dup10dup11dup12dup13dup14" fmla="*/ 15591 w 15601"/>
              <a:gd name="connsiteY1dup0dup1dup2dup3dup4dup5dup6dup7dup8dup9dup10dup11dup12dup13dup14" fmla="*/ 0 h 21351"/>
              <a:gd name="connsiteX2dup0dup1dup2dup3dup4dup5dup6dup7dup8dup9dup10dup11dup12dup13dup14" fmla="*/ 15601 w 15601"/>
              <a:gd name="connsiteY2dup0dup1dup2dup3dup4dup5dup6dup7dup8dup9dup10dup11dup12dup13dup14" fmla="*/ 19241 h 21351"/>
              <a:gd name="connsiteX3dup0dup1dup2dup3dup4dup5dup6dup7dup8dup9dup10dup11dup12dup13dup14" fmla="*/ 0 w 15601"/>
              <a:gd name="connsiteY3dup0dup1dup2dup3dup4dup5dup6dup7dup8dup9dup10dup11dup12dup13dup14" fmla="*/ 20434 h 21351"/>
              <a:gd name="connsiteX4dup0dup1dup2dup3dup4dup5dup6dup7dup8dup9dup10dup11dup12dup13dup14" fmla="*/ 0 w 15601"/>
              <a:gd name="connsiteY4dup0dup1dup2dup3dup4dup5dup6dup7dup8dup9dup10dup11dup12dup13dup14" fmla="*/ 29 h 21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02" h="42499">
                <a:moveTo>
                  <a:pt x="7" y="0"/>
                </a:moveTo>
                <a:lnTo>
                  <a:pt x="15596" y="2"/>
                </a:lnTo>
                <a:cubicBezTo>
                  <a:pt x="15596" y="5776"/>
                  <a:pt x="15602" y="34615"/>
                  <a:pt x="15602" y="40389"/>
                </a:cubicBezTo>
                <a:cubicBezTo>
                  <a:pt x="10639" y="40476"/>
                  <a:pt x="7603" y="44168"/>
                  <a:pt x="1" y="41582"/>
                </a:cubicBezTo>
                <a:cubicBezTo>
                  <a:pt x="-5" y="27777"/>
                  <a:pt x="13" y="13805"/>
                  <a:pt x="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D1F2F7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r>
              <a:rPr lang="en-US" sz="5550"/>
              <a:t> </a:t>
            </a:r>
            <a:endParaRPr lang="en-US" sz="5550"/>
          </a:p>
        </p:txBody>
      </p:sp>
      <p:sp>
        <p:nvSpPr>
          <p:cNvPr id="56" name="Rectangle 55"/>
          <p:cNvSpPr/>
          <p:nvPr/>
        </p:nvSpPr>
        <p:spPr>
          <a:xfrm>
            <a:off x="0" y="42614655"/>
            <a:ext cx="32918400" cy="1276544"/>
          </a:xfrm>
          <a:prstGeom prst="rect">
            <a:avLst/>
          </a:prstGeom>
          <a:solidFill>
            <a:srgbClr val="235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5550"/>
          </a:p>
        </p:txBody>
      </p:sp>
      <p:cxnSp>
        <p:nvCxnSpPr>
          <p:cNvPr id="57" name="Straight Connector 56"/>
          <p:cNvCxnSpPr/>
          <p:nvPr/>
        </p:nvCxnSpPr>
        <p:spPr>
          <a:xfrm>
            <a:off x="2" y="42614655"/>
            <a:ext cx="32918400" cy="0"/>
          </a:xfrm>
          <a:prstGeom prst="line">
            <a:avLst/>
          </a:prstGeom>
          <a:ln w="254000">
            <a:solidFill>
              <a:srgbClr val="8CD2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5"/>
          <p:cNvSpPr txBox="1"/>
          <p:nvPr/>
        </p:nvSpPr>
        <p:spPr>
          <a:xfrm>
            <a:off x="2743200" y="827164"/>
            <a:ext cx="27432000" cy="220308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/>
            </a:defPPr>
            <a:lvl1pPr marL="0" marR="0" indent="0" algn="l" defTabSz="378333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anose="020B0903020102020204" pitchFamily="34" charset="0"/>
                <a:ea typeface="+mn-ea"/>
                <a:cs typeface="+mn-cs"/>
              </a:defRPr>
            </a:lvl1pPr>
            <a:lvl2pPr marL="1880235" indent="0" algn="l" defTabSz="3761105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105" indent="0" algn="l" defTabSz="3761105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340" indent="0" algn="l" defTabSz="3761105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210" indent="0" algn="l" defTabSz="3761105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880" indent="-940435" algn="l" defTabSz="376110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750" indent="-940435" algn="l" defTabSz="376110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3985" indent="-940435" algn="l" defTabSz="376110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855" indent="-940435" algn="l" defTabSz="376110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0670">
              <a:spcBef>
                <a:spcPct val="20000"/>
              </a:spcBef>
              <a:defRPr/>
            </a:pPr>
            <a:r>
              <a:rPr lang="en-US" altLang="zh-CN" sz="6400">
                <a:solidFill>
                  <a:srgbClr val="235078"/>
                </a:solidFill>
                <a:latin typeface="Libre Baskerville" panose="02000000000000000000" pitchFamily="2" charset="0"/>
              </a:rPr>
              <a:t>Transport and Sedimentation of Solid Particles</a:t>
            </a:r>
            <a:endParaRPr lang="en-US" altLang="zh-CN" sz="6400">
              <a:solidFill>
                <a:srgbClr val="235078"/>
              </a:solidFill>
              <a:latin typeface="Libre Baskerville" panose="02000000000000000000" pitchFamily="2" charset="0"/>
            </a:endParaRPr>
          </a:p>
          <a:p>
            <a:pPr algn="ctr" defTabSz="2820670">
              <a:spcBef>
                <a:spcPct val="20000"/>
              </a:spcBef>
              <a:defRPr/>
            </a:pPr>
            <a:r>
              <a:rPr lang="en-US" sz="6400">
                <a:solidFill>
                  <a:srgbClr val="235078"/>
                </a:solidFill>
                <a:latin typeface="Libre Baskerville" panose="02000000000000000000" pitchFamily="2" charset="0"/>
              </a:rPr>
              <a:t>Enter A Title And Add Logos To Your Poster</a:t>
            </a:r>
            <a:endParaRPr lang="en-US" sz="6400">
              <a:solidFill>
                <a:srgbClr val="235078"/>
              </a:solidFill>
              <a:latin typeface="Libre Baskerville" panose="02000000000000000000" pitchFamily="2" charset="0"/>
            </a:endParaRPr>
          </a:p>
        </p:txBody>
      </p:sp>
      <p:sp>
        <p:nvSpPr>
          <p:cNvPr id="26" name="Text Placeholder 5"/>
          <p:cNvSpPr txBox="1"/>
          <p:nvPr/>
        </p:nvSpPr>
        <p:spPr>
          <a:xfrm>
            <a:off x="2743200" y="3215336"/>
            <a:ext cx="27432000" cy="219752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anose="020B0903020102020204" pitchFamily="34" charset="0"/>
                <a:ea typeface="+mn-ea"/>
                <a:cs typeface="+mn-cs"/>
              </a:defRPr>
            </a:lvl1pPr>
            <a:lvl2pPr marL="1880235" indent="0" algn="l" defTabSz="3761105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105" indent="0" algn="l" defTabSz="3761105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340" indent="0" algn="l" defTabSz="3761105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210" indent="0" algn="l" defTabSz="3761105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880" indent="-940435" algn="l" defTabSz="376110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750" indent="-940435" algn="l" defTabSz="376110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3985" indent="-940435" algn="l" defTabSz="376110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855" indent="-940435" algn="l" defTabSz="376110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200">
                <a:solidFill>
                  <a:srgbClr val="235078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Add Author Names and Information</a:t>
            </a:r>
            <a:endParaRPr lang="en-US" sz="4200">
              <a:solidFill>
                <a:srgbClr val="235078"/>
              </a:solidFill>
              <a:latin typeface="Montserrat" panose="00000500000000000000" pitchFamily="50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4200">
                <a:solidFill>
                  <a:srgbClr val="235078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Include University or Department Names if Needed</a:t>
            </a:r>
            <a:endParaRPr lang="en-US" sz="4200">
              <a:solidFill>
                <a:srgbClr val="235078"/>
              </a:solidFill>
              <a:latin typeface="Montserrat" panose="00000500000000000000" pitchFamily="50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en-US" sz="4200">
              <a:solidFill>
                <a:srgbClr val="235078"/>
              </a:solidFill>
              <a:latin typeface="Montserrat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36" name="TextBox 19"/>
          <p:cNvSpPr txBox="1">
            <a:spLocks noChangeArrowheads="1"/>
          </p:cNvSpPr>
          <p:nvPr/>
        </p:nvSpPr>
        <p:spPr bwMode="auto">
          <a:xfrm>
            <a:off x="914679" y="7352804"/>
            <a:ext cx="19335136" cy="438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 panose="020B0604020202020204"/>
                <a:ea typeface="MS PGothic" panose="020B0600070205080204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 panose="020B0604020202020204"/>
                <a:ea typeface="MS PGothic" panose="020B0600070205080204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/>
                <a:ea typeface="MS PGothic" panose="020B0600070205080204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/>
                <a:ea typeface="MS PGothic" panose="020B0600070205080204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/>
                <a:ea typeface="MS PGothic" panose="020B0600070205080204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/>
                <a:ea typeface="MS PGothic" panose="020B0600070205080204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/>
                <a:ea typeface="MS PGothic" panose="020B0600070205080204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/>
                <a:ea typeface="MS PGothic" panose="020B0600070205080204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/>
                <a:ea typeface="MS PGothic" panose="020B0600070205080204" pitchFamily="-106" charset="-128"/>
              </a:defRPr>
            </a:lvl9pPr>
          </a:lstStyle>
          <a:p>
            <a:r>
              <a:rPr lang="en-US" sz="2400"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  <a:endParaRPr lang="en-US" sz="2400"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914679" y="6711307"/>
            <a:ext cx="7200900" cy="654976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 lIns="102845" tIns="54864" rIns="102845" bIns="51422" anchor="ctr" anchorCtr="0"/>
          <a:lstStyle>
            <a:defPPr>
              <a:defRPr kern="1200"/>
            </a:defPPr>
          </a:lstStyle>
          <a:p>
            <a:pPr defTabSz="3526790">
              <a:defRPr/>
            </a:pPr>
            <a:r>
              <a:rPr lang="en-US" sz="3600" b="1">
                <a:solidFill>
                  <a:srgbClr val="1482A5"/>
                </a:solidFill>
                <a:latin typeface="Libre Baskerville" panose="02000000000000000000" pitchFamily="2" charset="0"/>
              </a:rPr>
              <a:t>Abstract</a:t>
            </a:r>
            <a:endParaRPr lang="en-US" sz="3600" b="1">
              <a:solidFill>
                <a:srgbClr val="1482A5"/>
              </a:solidFill>
              <a:latin typeface="Libre Baskerville" panose="02000000000000000000" pitchFamily="2" charset="0"/>
            </a:endParaRP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919909" y="9927355"/>
            <a:ext cx="14793257" cy="914400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02845" tIns="54864" rIns="102845" bIns="51422" anchor="ctr" anchorCtr="0"/>
          <a:lstStyle>
            <a:defPPr>
              <a:defRPr kern="1200"/>
            </a:defPPr>
          </a:lstStyle>
          <a:p>
            <a:pPr algn="ctr" defTabSz="3526790">
              <a:defRPr/>
            </a:pPr>
            <a:r>
              <a:rPr lang="en-US" sz="3600" b="1">
                <a:solidFill>
                  <a:schemeClr val="bg1"/>
                </a:solidFill>
                <a:latin typeface="Libre Baskerville" panose="02000000000000000000" pitchFamily="2" charset="0"/>
              </a:rPr>
              <a:t>Introduction</a:t>
            </a:r>
            <a:endParaRPr lang="en-US" sz="3600" b="1">
              <a:solidFill>
                <a:schemeClr val="bg1"/>
              </a:solidFill>
              <a:latin typeface="Libre Baskerville" panose="02000000000000000000" pitchFamily="2" charset="0"/>
            </a:endParaRPr>
          </a:p>
        </p:txBody>
      </p:sp>
      <p:sp>
        <p:nvSpPr>
          <p:cNvPr id="34" name="Rectangle 10"/>
          <p:cNvSpPr>
            <a:spLocks noChangeArrowheads="1"/>
          </p:cNvSpPr>
          <p:nvPr/>
        </p:nvSpPr>
        <p:spPr bwMode="auto">
          <a:xfrm>
            <a:off x="17183401" y="9927356"/>
            <a:ext cx="14793257" cy="914400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02845" tIns="54864" rIns="102845" bIns="51422" anchor="ctr" anchorCtr="0"/>
          <a:lstStyle>
            <a:defPPr>
              <a:defRPr kern="1200"/>
            </a:defPPr>
          </a:lstStyle>
          <a:p>
            <a:pPr algn="ctr" defTabSz="3526790">
              <a:defRPr/>
            </a:pPr>
            <a:r>
              <a:rPr lang="en-US" sz="3600" b="1">
                <a:solidFill>
                  <a:schemeClr val="bg1"/>
                </a:solidFill>
                <a:latin typeface="Libre Baskerville" panose="02000000000000000000" pitchFamily="2" charset="0"/>
              </a:rPr>
              <a:t>Results</a:t>
            </a:r>
            <a:endParaRPr lang="en-US" sz="3600" b="1">
              <a:solidFill>
                <a:schemeClr val="bg1"/>
              </a:solidFill>
              <a:latin typeface="Libre Baskerville" panose="02000000000000000000" pitchFamily="2" charset="0"/>
            </a:endParaRPr>
          </a:p>
        </p:txBody>
      </p:sp>
      <p:sp>
        <p:nvSpPr>
          <p:cNvPr id="50" name="Rectangle 10"/>
          <p:cNvSpPr>
            <a:spLocks noChangeArrowheads="1"/>
          </p:cNvSpPr>
          <p:nvPr/>
        </p:nvSpPr>
        <p:spPr bwMode="auto">
          <a:xfrm>
            <a:off x="919909" y="24000285"/>
            <a:ext cx="14793257" cy="914400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02845" tIns="54864" rIns="102845" bIns="51422" anchor="ctr" anchorCtr="0"/>
          <a:lstStyle>
            <a:defPPr>
              <a:defRPr kern="1200"/>
            </a:defPPr>
          </a:lstStyle>
          <a:p>
            <a:pPr algn="ctr" defTabSz="3526790">
              <a:defRPr/>
            </a:pPr>
            <a:r>
              <a:rPr lang="en-US" sz="3600" b="1">
                <a:solidFill>
                  <a:schemeClr val="bg1"/>
                </a:solidFill>
                <a:latin typeface="Libre Baskerville" panose="02000000000000000000" pitchFamily="2" charset="0"/>
              </a:rPr>
              <a:t>Methodology</a:t>
            </a:r>
            <a:endParaRPr lang="en-US" sz="3600" b="1">
              <a:solidFill>
                <a:schemeClr val="bg1"/>
              </a:solidFill>
              <a:latin typeface="Libre Baskerville" panose="02000000000000000000" pitchFamily="2" charset="0"/>
            </a:endParaRPr>
          </a:p>
        </p:txBody>
      </p:sp>
      <p:sp>
        <p:nvSpPr>
          <p:cNvPr id="54" name="Rectangle 10"/>
          <p:cNvSpPr>
            <a:spLocks noChangeArrowheads="1"/>
          </p:cNvSpPr>
          <p:nvPr/>
        </p:nvSpPr>
        <p:spPr bwMode="auto">
          <a:xfrm>
            <a:off x="17183401" y="24000285"/>
            <a:ext cx="14793257" cy="914400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02845" tIns="54864" rIns="102845" bIns="51422" anchor="ctr" anchorCtr="0"/>
          <a:lstStyle>
            <a:defPPr>
              <a:defRPr kern="1200"/>
            </a:defPPr>
          </a:lstStyle>
          <a:p>
            <a:pPr algn="ctr" defTabSz="3526790">
              <a:defRPr/>
            </a:pPr>
            <a:r>
              <a:rPr lang="en-US" sz="3600" b="1">
                <a:solidFill>
                  <a:schemeClr val="bg1"/>
                </a:solidFill>
                <a:latin typeface="Libre Baskerville" panose="02000000000000000000" pitchFamily="2" charset="0"/>
              </a:rPr>
              <a:t>Conclusion</a:t>
            </a:r>
            <a:endParaRPr lang="en-US" sz="3600" b="1">
              <a:solidFill>
                <a:schemeClr val="bg1"/>
              </a:solidFill>
              <a:latin typeface="Libre Baskerville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9911" y="11154377"/>
            <a:ext cx="14793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n-US" sz="2400"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  <a:endParaRPr lang="en-US" sz="2400"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14679" y="25120845"/>
            <a:ext cx="14793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n-US" sz="2400"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  <a:endParaRPr lang="en-US" sz="2400"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7" name="TextBox 246"/>
          <p:cNvSpPr txBox="1"/>
          <p:nvPr/>
        </p:nvSpPr>
        <p:spPr>
          <a:xfrm>
            <a:off x="17231447" y="11144453"/>
            <a:ext cx="14745210" cy="471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n-US" sz="2400"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  <a:endParaRPr lang="en-US" sz="2400"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3" name="TextBox 302"/>
          <p:cNvSpPr txBox="1"/>
          <p:nvPr/>
        </p:nvSpPr>
        <p:spPr>
          <a:xfrm>
            <a:off x="17210466" y="25206609"/>
            <a:ext cx="14766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n-US" sz="2400"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  <a:endParaRPr lang="en-US" sz="2400"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17183401" y="36538396"/>
            <a:ext cx="14793257" cy="914400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02845" tIns="54864" rIns="102845" bIns="51422" anchor="ctr" anchorCtr="0"/>
          <a:lstStyle>
            <a:defPPr>
              <a:defRPr kern="1200"/>
            </a:defPPr>
          </a:lstStyle>
          <a:p>
            <a:pPr algn="ctr" defTabSz="3526790">
              <a:defRPr/>
            </a:pPr>
            <a:r>
              <a:rPr lang="en-US" sz="3600" b="1">
                <a:solidFill>
                  <a:schemeClr val="bg1"/>
                </a:solidFill>
                <a:latin typeface="Libre Baskerville" panose="02000000000000000000" pitchFamily="2" charset="0"/>
              </a:rPr>
              <a:t>Acknowledgements</a:t>
            </a:r>
            <a:endParaRPr lang="en-US" sz="3600" b="1">
              <a:solidFill>
                <a:schemeClr val="bg1"/>
              </a:solidFill>
              <a:latin typeface="Libre Baskerville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210466" y="37673486"/>
            <a:ext cx="14793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n-US" sz="2400"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  <a:endParaRPr lang="en-US" sz="2400"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22.04.14"/>
  <p:tag name="AS_TITLE" val="Aspose.Slides for .NET 4.0 Client Profile"/>
  <p:tag name="AS_VERSION" val="22.4"/>
  <p:tag name="POSTERNERDTEMPLATE" val="hypotheticalocean|08-2022"/>
</p:tagLst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570</Words>
  <Application>WPS 演示</Application>
  <PresentationFormat>Custom</PresentationFormat>
  <Paragraphs>35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5" baseType="lpstr">
      <vt:lpstr>Arial</vt:lpstr>
      <vt:lpstr>宋体</vt:lpstr>
      <vt:lpstr>Wingdings</vt:lpstr>
      <vt:lpstr>Franklin Gothic Heavy</vt:lpstr>
      <vt:lpstr>Libre Baskerville</vt:lpstr>
      <vt:lpstr>Montserrat</vt:lpstr>
      <vt:lpstr>Arial</vt:lpstr>
      <vt:lpstr>MS PGothic</vt:lpstr>
      <vt:lpstr>Montserrat Light</vt:lpstr>
      <vt:lpstr>Open Sans</vt:lpstr>
      <vt:lpstr>Calibri</vt:lpstr>
      <vt:lpstr>微软雅黑</vt:lpstr>
      <vt:lpstr>Arial Unicode MS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research poster</dc:title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dc:subject>Free Poster Presentation Example</dc:subject>
  <cp:category>scientific poster powerpoint</cp:category>
  <cp:lastModifiedBy>C.t</cp:lastModifiedBy>
  <cp:revision>25</cp:revision>
  <cp:lastPrinted>2011-01-21T18:13:00Z</cp:lastPrinted>
  <dcterms:created xsi:type="dcterms:W3CDTF">2026-03-06T02:22:18Z</dcterms:created>
  <dcterms:modified xsi:type="dcterms:W3CDTF">2026-03-06T02:29:16Z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2052-12.1.0.24657</vt:lpwstr>
  </property>
  <property fmtid="{D5CDD505-2E9C-101B-9397-08002B2CF9AE}" pid="3" name="ICV">
    <vt:lpwstr>CF454DC3F9DC44CE8B001762F2875A26_13</vt:lpwstr>
  </property>
</Properties>
</file>